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5" r:id="rId3"/>
    <p:sldId id="272" r:id="rId4"/>
    <p:sldId id="278" r:id="rId5"/>
    <p:sldId id="259" r:id="rId6"/>
    <p:sldId id="267" r:id="rId7"/>
    <p:sldId id="263" r:id="rId8"/>
    <p:sldId id="268" r:id="rId9"/>
    <p:sldId id="275" r:id="rId10"/>
    <p:sldId id="277" r:id="rId11"/>
    <p:sldId id="264" r:id="rId12"/>
    <p:sldId id="269" r:id="rId13"/>
    <p:sldId id="274" r:id="rId14"/>
    <p:sldId id="266" r:id="rId15"/>
    <p:sldId id="257" r:id="rId16"/>
    <p:sldId id="25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746" y="1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7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0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9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3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02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1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3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0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2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4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8054359" y="637115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399" y="969365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960" y="1215745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74399" y="2872569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62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5" r:id="rId5"/>
    <p:sldLayoutId id="2147483679" r:id="rId6"/>
    <p:sldLayoutId id="2147483680" r:id="rId7"/>
    <p:sldLayoutId id="2147483681" r:id="rId8"/>
    <p:sldLayoutId id="2147483687" r:id="rId9"/>
    <p:sldLayoutId id="2147483684" r:id="rId10"/>
    <p:sldLayoutId id="2147483682" r:id="rId11"/>
    <p:sldLayoutId id="2147483683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3615E6-CCC5-45AB-86C9-E7567E8A2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1813322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计算机协会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850795-8BDD-4AEE-8496-7537C7AA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pPr algn="ctr"/>
            <a:r>
              <a:rPr lang="en-US" altLang="zh-CN" sz="2200" dirty="0"/>
              <a:t>2019</a:t>
            </a:r>
            <a:r>
              <a:rPr lang="zh-CN" altLang="en-US" sz="2200" dirty="0"/>
              <a:t>年纳新宣讲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552C62-9F96-4AB7-A2EE-BA10190DD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4" y="594673"/>
            <a:ext cx="2471381" cy="2471381"/>
          </a:xfrm>
          <a:prstGeom prst="rect">
            <a:avLst/>
          </a:prstGeom>
        </p:spPr>
      </p:pic>
      <p:pic>
        <p:nvPicPr>
          <p:cNvPr id="5" name="Lullatone - checking things off of a to-do list early in the morning">
            <a:hlinkClick r:id="" action="ppaction://media"/>
            <a:extLst>
              <a:ext uri="{FF2B5EF4-FFF2-40B4-BE49-F238E27FC236}">
                <a16:creationId xmlns:a16="http://schemas.microsoft.com/office/drawing/2014/main" id="{AF3658AE-3E8B-4940-A876-F672465C3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0353" y="6046694"/>
            <a:ext cx="609600" cy="60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E684F3-89D1-48FC-AA0B-1FF03C224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47" y="-10"/>
            <a:ext cx="7264900" cy="467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AA28FF-32C3-401D-A4B2-39FA1C9E7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83" y="4674773"/>
            <a:ext cx="4142198" cy="23299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95202A-7267-4E87-B0C3-24D8E5371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336" y="4674773"/>
            <a:ext cx="4234664" cy="23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8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B3B8F1-6199-496C-8E70-98CABE51A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74645" cy="68580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452602-938D-4820-8266-CC03D5D6C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9135">
            <a:off x="5040388" y="493275"/>
            <a:ext cx="6417905" cy="58276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D64F50-E72C-4D96-9FA3-51B30514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88931">
            <a:off x="743302" y="578845"/>
            <a:ext cx="5183791" cy="57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20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217D0-7A6C-477D-8645-55B3F193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CN" altLang="en-US" sz="6600" dirty="0"/>
              <a:t>维修部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0EEC232-F55B-4E76-A93C-F17E0E58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6" y="-77024"/>
            <a:ext cx="1982101" cy="1982101"/>
          </a:xfrm>
          <a:noFill/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15D72C-4AC3-4E79-9C45-FB99EFAD8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indent="457200"/>
            <a:r>
              <a:rPr lang="zh-CN" altLang="en-US" sz="2400" dirty="0"/>
              <a:t>协会最具人气的部门。聚集了一群热心的技术帝。精通电脑维修。包括电脑清灰、重装系统、故障修复等。定期进行摆摊义务维修。承接校内外各种电脑维修工作。技术成熟，效率高，已经成为计协的一面标志性的旗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8172CD-0E37-4CD1-9F26-63BEE01C164D}"/>
              </a:ext>
            </a:extLst>
          </p:cNvPr>
          <p:cNvSpPr txBox="1"/>
          <p:nvPr/>
        </p:nvSpPr>
        <p:spPr>
          <a:xfrm>
            <a:off x="3674660" y="275842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部长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270F1B-18A1-4841-AD19-FD24E870F364}"/>
              </a:ext>
            </a:extLst>
          </p:cNvPr>
          <p:cNvSpPr txBox="1"/>
          <p:nvPr/>
        </p:nvSpPr>
        <p:spPr>
          <a:xfrm>
            <a:off x="3392531" y="306436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岳少强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6A46F6-3529-4BC9-8B44-A7F63DBC489C}"/>
              </a:ext>
            </a:extLst>
          </p:cNvPr>
          <p:cNvSpPr txBox="1"/>
          <p:nvPr/>
        </p:nvSpPr>
        <p:spPr>
          <a:xfrm>
            <a:off x="911682" y="53627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副部长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137DC2-63CC-47AE-B5F4-D847A279B828}"/>
              </a:ext>
            </a:extLst>
          </p:cNvPr>
          <p:cNvSpPr txBox="1"/>
          <p:nvPr/>
        </p:nvSpPr>
        <p:spPr>
          <a:xfrm>
            <a:off x="966917" y="58362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李晓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36FBC4-BDDA-4072-B7CB-DAD2CA9710B8}"/>
              </a:ext>
            </a:extLst>
          </p:cNvPr>
          <p:cNvSpPr txBox="1"/>
          <p:nvPr/>
        </p:nvSpPr>
        <p:spPr>
          <a:xfrm>
            <a:off x="5519491" y="25502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副部长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69B71A-D70D-4C0E-9EDC-9C828FB7A65C}"/>
              </a:ext>
            </a:extLst>
          </p:cNvPr>
          <p:cNvSpPr txBox="1"/>
          <p:nvPr/>
        </p:nvSpPr>
        <p:spPr>
          <a:xfrm>
            <a:off x="6452836" y="243526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黄梦梦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421F07-DC8E-4061-813F-0C33C2CE418F}"/>
              </a:ext>
            </a:extLst>
          </p:cNvPr>
          <p:cNvSpPr txBox="1"/>
          <p:nvPr/>
        </p:nvSpPr>
        <p:spPr>
          <a:xfrm>
            <a:off x="4256969" y="569776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副部长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C3A551-0096-476E-AF6B-FE81FB7186F6}"/>
              </a:ext>
            </a:extLst>
          </p:cNvPr>
          <p:cNvSpPr txBox="1"/>
          <p:nvPr/>
        </p:nvSpPr>
        <p:spPr>
          <a:xfrm>
            <a:off x="4372287" y="614470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杜浙霆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2F2B341-FD23-4899-B29C-4F38E303D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93051" y="538546"/>
            <a:ext cx="2531064" cy="19821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FEF451-A1B2-4375-A7A4-7DB2EC4DB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8611" y="2440250"/>
            <a:ext cx="2954694" cy="221966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FADE184-C26E-42AA-A7EF-85A378746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8860" y="4068166"/>
            <a:ext cx="2832206" cy="22196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007D123-6D8E-485E-A6AE-097F29F13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00" y="3113435"/>
            <a:ext cx="2722825" cy="2722825"/>
          </a:xfrm>
          <a:prstGeom prst="rect">
            <a:avLst/>
          </a:prstGeom>
        </p:spPr>
      </p:pic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5637EBFD-5BBD-4E0E-81B7-5D370E010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70" y="259714"/>
            <a:ext cx="1982101" cy="198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40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CBD525-C963-470A-9B83-5D07EB73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43" y="725966"/>
            <a:ext cx="9572868" cy="58584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B1A284-667D-4328-A31C-C2F827C79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46" y="624366"/>
            <a:ext cx="4433711" cy="4433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FE1602-D343-4E41-8963-F4D0D9E69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68" y="801583"/>
            <a:ext cx="8001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847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9FAD-D7A5-4FE2-8256-B874DABE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zh-CN" altLang="en-US" sz="6600" dirty="0"/>
              <a:t>办公室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D96C9F-67E7-45B1-8B86-29C05DFC8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457200">
              <a:buClr>
                <a:srgbClr val="AA29E7"/>
              </a:buClr>
            </a:pPr>
            <a:r>
              <a:rPr lang="zh-CN" altLang="en-US" sz="2200" dirty="0"/>
              <a:t>成员由所有前任部长（包括正副以及维修队老司机职务）会长副会长组成，负责协会各种杂事，并提供技术支持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186D1219-428B-4CE8-99EF-3972B8FD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933450"/>
            <a:ext cx="7553149" cy="5356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121EFB-EA31-425D-86CE-50BC126D2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13" y="1299067"/>
            <a:ext cx="5852774" cy="4259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E7ABC5-173C-4697-8805-32637B74C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47" y="2042545"/>
            <a:ext cx="6490896" cy="35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05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765FD-AF79-475A-AEBE-083DB868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成绩简介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49FDA-9FC8-429C-8A4B-91EF61F1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经过十几年的发展，协会的服务项目已经取得了非常显著的成就。协会的教学讲座内容涵盖</a:t>
            </a:r>
            <a:r>
              <a:rPr lang="en-US" altLang="zh-CN" sz="2800" dirty="0"/>
              <a:t>Ps</a:t>
            </a:r>
            <a:r>
              <a:rPr lang="zh-CN" altLang="en-US" sz="2800" dirty="0"/>
              <a:t>、</a:t>
            </a:r>
            <a:r>
              <a:rPr lang="en-US" altLang="zh-CN" sz="2800" dirty="0"/>
              <a:t>office</a:t>
            </a:r>
            <a:r>
              <a:rPr lang="zh-CN" altLang="en-US" sz="2800" dirty="0"/>
              <a:t>等电脑</a:t>
            </a:r>
            <a:r>
              <a:rPr lang="zh-CN" altLang="en-US" sz="2800" dirty="0">
                <a:solidFill>
                  <a:srgbClr val="FF0000"/>
                </a:solidFill>
              </a:rPr>
              <a:t>多数应用软件</a:t>
            </a:r>
            <a:r>
              <a:rPr lang="zh-CN" altLang="en-US" sz="2800" dirty="0"/>
              <a:t>。我们的维修队员们走遍所有教学楼，寝室，</a:t>
            </a:r>
            <a:r>
              <a:rPr lang="zh-CN" altLang="en-US" sz="2800" dirty="0">
                <a:solidFill>
                  <a:srgbClr val="FF0000"/>
                </a:solidFill>
              </a:rPr>
              <a:t>上门维修</a:t>
            </a:r>
            <a:r>
              <a:rPr lang="zh-CN" altLang="en-US" sz="2800" dirty="0"/>
              <a:t>。此外还有每年义务摆摊</a:t>
            </a:r>
            <a:r>
              <a:rPr lang="en-US" altLang="zh-CN" sz="2800" dirty="0">
                <a:solidFill>
                  <a:srgbClr val="FF0000"/>
                </a:solidFill>
              </a:rPr>
              <a:t>18</a:t>
            </a:r>
            <a:r>
              <a:rPr lang="zh-CN" altLang="en-US" sz="2800" dirty="0"/>
              <a:t>次，于我校学生活动中心成立周日维修点，每年社区志愿维修</a:t>
            </a:r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zh-CN" altLang="en-US" sz="2800" dirty="0"/>
              <a:t>次。多年以来，零零散散维修了近</a:t>
            </a:r>
            <a:r>
              <a:rPr lang="en-US" altLang="zh-CN" sz="2800" dirty="0">
                <a:solidFill>
                  <a:srgbClr val="FF0000"/>
                </a:solidFill>
              </a:rPr>
              <a:t>3500</a:t>
            </a:r>
            <a:r>
              <a:rPr lang="zh-CN" altLang="en-US" sz="2800" dirty="0">
                <a:solidFill>
                  <a:srgbClr val="FF0000"/>
                </a:solidFill>
              </a:rPr>
              <a:t>台</a:t>
            </a:r>
            <a:r>
              <a:rPr lang="zh-CN" altLang="en-US" sz="2800" dirty="0"/>
              <a:t>电脑，解决了近师生近</a:t>
            </a:r>
            <a:r>
              <a:rPr lang="en-US" altLang="zh-CN" sz="2800" dirty="0">
                <a:solidFill>
                  <a:srgbClr val="FF0000"/>
                </a:solidFill>
              </a:rPr>
              <a:t>4500</a:t>
            </a:r>
            <a:r>
              <a:rPr lang="zh-CN" altLang="en-US" sz="2800" dirty="0">
                <a:solidFill>
                  <a:srgbClr val="FF0000"/>
                </a:solidFill>
              </a:rPr>
              <a:t>人次</a:t>
            </a:r>
            <a:r>
              <a:rPr lang="zh-CN" altLang="en-US" sz="2800" dirty="0"/>
              <a:t>（该数据仍在上升中）的电脑问题。受到了我校师生的广泛好评。</a:t>
            </a:r>
          </a:p>
        </p:txBody>
      </p:sp>
    </p:spTree>
    <p:extLst>
      <p:ext uri="{BB962C8B-B14F-4D97-AF65-F5344CB8AC3E}">
        <p14:creationId xmlns:p14="http://schemas.microsoft.com/office/powerpoint/2010/main" val="23083033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7845FB-AB95-4F7F-93D2-5458C6CA5C48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pPr algn="ctr"/>
            <a:r>
              <a:rPr lang="zh-CN" altLang="en-US" dirty="0"/>
              <a:t>微信公众号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AFD7F5-5C50-4C7D-B770-5B222B4FE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DD792C-9DC4-404C-9F61-985DEB25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55" y="629128"/>
            <a:ext cx="5876051" cy="5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357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2EBB5-B819-49ED-B3ED-C3DD2777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altLang="zh-CN" sz="4000" dirty="0"/>
              <a:t>QQ</a:t>
            </a:r>
            <a:r>
              <a:rPr lang="zh-CN" altLang="en-US" sz="4000" dirty="0"/>
              <a:t>纳新群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0D17EE2-461C-4AA7-BEA7-F2D4AEDFD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6" b="18913"/>
          <a:stretch/>
        </p:blipFill>
        <p:spPr>
          <a:xfrm>
            <a:off x="5361392" y="622257"/>
            <a:ext cx="5221742" cy="5789832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A149BE-570E-44A3-94A0-80EFBB847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0000"/>
                </a:solidFill>
              </a:rPr>
              <a:t>浙理计协</a:t>
            </a:r>
            <a:endParaRPr lang="en-US" altLang="zh-CN" sz="5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5400" dirty="0">
                <a:solidFill>
                  <a:srgbClr val="FF0000"/>
                </a:solidFill>
              </a:rPr>
              <a:t>等你来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C52D7C-4898-4DC3-A0B1-6A2461198EBD}"/>
              </a:ext>
            </a:extLst>
          </p:cNvPr>
          <p:cNvSpPr/>
          <p:nvPr/>
        </p:nvSpPr>
        <p:spPr>
          <a:xfrm>
            <a:off x="6291541" y="508000"/>
            <a:ext cx="3403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811658527</a:t>
            </a:r>
          </a:p>
        </p:txBody>
      </p:sp>
    </p:spTree>
    <p:extLst>
      <p:ext uri="{BB962C8B-B14F-4D97-AF65-F5344CB8AC3E}">
        <p14:creationId xmlns:p14="http://schemas.microsoft.com/office/powerpoint/2010/main" val="11233455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75D64-0A33-4A48-B6D0-29DB11C6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协会简介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FD4F0-C4CB-4CCE-8AF5-374A5B414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成立于</a:t>
            </a:r>
            <a:r>
              <a:rPr lang="en-US" altLang="zh-CN" dirty="0">
                <a:solidFill>
                  <a:srgbClr val="FF0000"/>
                </a:solidFill>
              </a:rPr>
              <a:t>2001</a:t>
            </a:r>
            <a:r>
              <a:rPr lang="zh-CN" altLang="en-US" dirty="0"/>
              <a:t>年，我校历史较为悠久的社团之一</a:t>
            </a:r>
          </a:p>
          <a:p>
            <a:endParaRPr lang="zh-CN" altLang="en-US" dirty="0"/>
          </a:p>
          <a:p>
            <a:r>
              <a:rPr lang="zh-CN" altLang="en-US" dirty="0"/>
              <a:t>我校</a:t>
            </a:r>
            <a:r>
              <a:rPr lang="zh-CN" altLang="en-US" dirty="0">
                <a:solidFill>
                  <a:srgbClr val="FF0000"/>
                </a:solidFill>
              </a:rPr>
              <a:t>四星级</a:t>
            </a:r>
            <a:r>
              <a:rPr lang="zh-CN" altLang="en-US" dirty="0"/>
              <a:t>学术科技型社团</a:t>
            </a:r>
          </a:p>
          <a:p>
            <a:endParaRPr lang="zh-CN" altLang="en-US" dirty="0"/>
          </a:p>
          <a:p>
            <a:r>
              <a:rPr lang="zh-CN" altLang="en-US" dirty="0"/>
              <a:t>协会挂靠于</a:t>
            </a:r>
            <a:r>
              <a:rPr lang="zh-CN" altLang="en-US" dirty="0">
                <a:solidFill>
                  <a:srgbClr val="FF0000"/>
                </a:solidFill>
              </a:rPr>
              <a:t>信息学院</a:t>
            </a:r>
            <a:r>
              <a:rPr lang="zh-CN" altLang="en-US" dirty="0"/>
              <a:t>，师资力量雄厚</a:t>
            </a:r>
          </a:p>
          <a:p>
            <a:endParaRPr lang="zh-CN" altLang="en-US" dirty="0"/>
          </a:p>
          <a:p>
            <a:r>
              <a:rPr lang="zh-CN" altLang="en-US" dirty="0"/>
              <a:t>年均纳新会员数达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zh-CN" altLang="en-US" dirty="0"/>
              <a:t>人次</a:t>
            </a:r>
          </a:p>
          <a:p>
            <a:endParaRPr lang="zh-CN" altLang="en-US" dirty="0"/>
          </a:p>
          <a:p>
            <a:r>
              <a:rPr lang="zh-CN" altLang="en-US" dirty="0"/>
              <a:t>协会设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位会长，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/>
              <a:t>大部门，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位财务理事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D28DC6-4C31-405E-AE4A-AAFDB01F8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81" y="247402"/>
            <a:ext cx="4817170" cy="48171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B70B73-2742-4E54-852F-0B10534A60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17" y="4158107"/>
            <a:ext cx="6403098" cy="22265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F6E312-5E0A-46A2-81A7-CCD4A93EB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03" y="3166452"/>
            <a:ext cx="2443293" cy="24432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49AC72-BC8B-439A-9B50-5AB48B6A3D6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计协的掌舵者</a:t>
            </a:r>
          </a:p>
        </p:txBody>
      </p:sp>
    </p:spTree>
    <p:extLst>
      <p:ext uri="{BB962C8B-B14F-4D97-AF65-F5344CB8AC3E}">
        <p14:creationId xmlns:p14="http://schemas.microsoft.com/office/powerpoint/2010/main" val="85003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810544-1648-4F4F-9931-ADBDE071393D}"/>
              </a:ext>
            </a:extLst>
          </p:cNvPr>
          <p:cNvSpPr txBox="1"/>
          <p:nvPr/>
        </p:nvSpPr>
        <p:spPr>
          <a:xfrm>
            <a:off x="1787136" y="457371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副会长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160953-F149-4FE9-8B1A-F396F7EAE919}"/>
              </a:ext>
            </a:extLst>
          </p:cNvPr>
          <p:cNvSpPr txBox="1"/>
          <p:nvPr/>
        </p:nvSpPr>
        <p:spPr>
          <a:xfrm>
            <a:off x="1402415" y="51042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申屠志刚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153E6D-BE66-4FA7-B991-FDA8FD823396}"/>
              </a:ext>
            </a:extLst>
          </p:cNvPr>
          <p:cNvSpPr txBox="1"/>
          <p:nvPr/>
        </p:nvSpPr>
        <p:spPr>
          <a:xfrm>
            <a:off x="9401492" y="457371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副会长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197B30-2CDC-481B-889B-3C8D197A9858}"/>
              </a:ext>
            </a:extLst>
          </p:cNvPr>
          <p:cNvSpPr txBox="1"/>
          <p:nvPr/>
        </p:nvSpPr>
        <p:spPr>
          <a:xfrm>
            <a:off x="9247604" y="50969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王佳豪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F7CE15-2681-453C-85E4-C6EEDF106606}"/>
              </a:ext>
            </a:extLst>
          </p:cNvPr>
          <p:cNvSpPr txBox="1"/>
          <p:nvPr/>
        </p:nvSpPr>
        <p:spPr>
          <a:xfrm>
            <a:off x="5696905" y="458841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C4948B-0ACD-4428-9341-1D99496BDD8B}"/>
              </a:ext>
            </a:extLst>
          </p:cNvPr>
          <p:cNvSpPr txBox="1"/>
          <p:nvPr/>
        </p:nvSpPr>
        <p:spPr>
          <a:xfrm>
            <a:off x="5363480" y="511163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刘文文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3F35A7-B8A8-4207-9E34-771DAB77B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t="7720" r="12842" b="2125"/>
          <a:stretch/>
        </p:blipFill>
        <p:spPr>
          <a:xfrm rot="21188072">
            <a:off x="757677" y="1048135"/>
            <a:ext cx="2351775" cy="3411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15373A-D141-4F3B-842A-0D7D287DA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48" y="1331226"/>
            <a:ext cx="3794357" cy="28457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387076-2632-4A92-A073-79151AE93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3892" y="5087719"/>
            <a:ext cx="1809750" cy="1809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BE0768-E720-4CD3-9405-BD3E49093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1"/>
          <a:stretch/>
        </p:blipFill>
        <p:spPr>
          <a:xfrm>
            <a:off x="8201330" y="711564"/>
            <a:ext cx="3319962" cy="3876852"/>
          </a:xfrm>
          <a:prstGeom prst="rect">
            <a:avLst/>
          </a:prstGeom>
        </p:spPr>
      </p:pic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6340324E-06A6-4099-B1DA-1C5E0889D2A7}"/>
              </a:ext>
            </a:extLst>
          </p:cNvPr>
          <p:cNvSpPr/>
          <p:nvPr/>
        </p:nvSpPr>
        <p:spPr>
          <a:xfrm rot="10800000">
            <a:off x="-3429000" y="0"/>
            <a:ext cx="15621000" cy="685800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7626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6" grpId="0"/>
      <p:bldP spid="17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A27E2C-BFC3-4A92-AE2F-1E31DA7A273B}"/>
              </a:ext>
            </a:extLst>
          </p:cNvPr>
          <p:cNvSpPr txBox="1"/>
          <p:nvPr/>
        </p:nvSpPr>
        <p:spPr>
          <a:xfrm>
            <a:off x="2957285" y="1211157"/>
            <a:ext cx="613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/>
              <a:t>四大部门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541917E-8324-4B6A-B846-A1C1A29B3FF9}"/>
              </a:ext>
            </a:extLst>
          </p:cNvPr>
          <p:cNvSpPr/>
          <p:nvPr/>
        </p:nvSpPr>
        <p:spPr>
          <a:xfrm rot="19819610">
            <a:off x="476932" y="3312712"/>
            <a:ext cx="2995943" cy="14709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宣传部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5702D56-3E6D-4AA2-A61F-6395B714080E}"/>
              </a:ext>
            </a:extLst>
          </p:cNvPr>
          <p:cNvSpPr/>
          <p:nvPr/>
        </p:nvSpPr>
        <p:spPr>
          <a:xfrm rot="453073">
            <a:off x="3086831" y="5059222"/>
            <a:ext cx="3067050" cy="132343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研发部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1315C6-950D-4B9A-BC06-4644B5BF683D}"/>
              </a:ext>
            </a:extLst>
          </p:cNvPr>
          <p:cNvSpPr/>
          <p:nvPr/>
        </p:nvSpPr>
        <p:spPr>
          <a:xfrm rot="20526033">
            <a:off x="5454851" y="3028921"/>
            <a:ext cx="3331266" cy="147030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tx1"/>
                </a:solidFill>
              </a:rPr>
              <a:t>技术部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0C37B7B-071A-4D63-A3BB-657B088DC759}"/>
              </a:ext>
            </a:extLst>
          </p:cNvPr>
          <p:cNvSpPr/>
          <p:nvPr/>
        </p:nvSpPr>
        <p:spPr>
          <a:xfrm rot="1059957">
            <a:off x="8288303" y="4911691"/>
            <a:ext cx="3331266" cy="14703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tx1"/>
                </a:solidFill>
              </a:rPr>
              <a:t>维修部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7373A3-963B-4D72-B9F6-91F2B1D37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6070" cy="68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9F232-9AC6-477B-81CA-D8DECAA19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CN" altLang="en-US" sz="6600" dirty="0"/>
              <a:t>宣传部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FE4C607-4BF4-4E63-AAD9-CB583FF6A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251" y="3687658"/>
            <a:ext cx="3001391" cy="3001391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AAF6AB-29DB-44AB-AC19-39F050772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indent="457200"/>
            <a:r>
              <a:rPr lang="zh-CN" altLang="en-US" sz="2000" dirty="0"/>
              <a:t>主要负责协会的外宣工作。主要包括活动前宣传稿的撰写，海报的设计。活动中的拍照记录，协助管理；活动后的通讯稿撰写。此外，协会微信公众平台的建设也是宣传的重要部分，包括活动预告的推送，活动总结的推送等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E3539D-F1FC-40DE-B824-F4FF0499774A}"/>
              </a:ext>
            </a:extLst>
          </p:cNvPr>
          <p:cNvSpPr txBox="1"/>
          <p:nvPr/>
        </p:nvSpPr>
        <p:spPr>
          <a:xfrm>
            <a:off x="5644594" y="49267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部长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EA4BFE-ACF1-4AD0-98E7-5CC125EE507A}"/>
              </a:ext>
            </a:extLst>
          </p:cNvPr>
          <p:cNvSpPr txBox="1"/>
          <p:nvPr/>
        </p:nvSpPr>
        <p:spPr>
          <a:xfrm>
            <a:off x="5311169" y="544996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郑雄男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E10C08-EC2B-4E7B-8613-7D92F372D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206" y="1202115"/>
            <a:ext cx="2473585" cy="34630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CB4E98-1D6A-40E1-8B48-3994FA35F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02" y="562369"/>
            <a:ext cx="3001391" cy="30013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D4C303-89A4-466C-9FD6-C141DC1D1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83" y="631363"/>
            <a:ext cx="1722419" cy="17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96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CE687E9-7AD4-4F26-A479-A5EB2C5D8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8950">
            <a:off x="264734" y="404581"/>
            <a:ext cx="3094837" cy="43757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CF9BBC-4082-48A0-AB67-A990F7B1B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2184">
            <a:off x="3800837" y="432845"/>
            <a:ext cx="3512463" cy="49733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6E97A8-E913-452C-9364-0FD520CD9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9990">
            <a:off x="612572" y="3755280"/>
            <a:ext cx="4632300" cy="28592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D48028-AB05-4D15-8F80-252FB0A3F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25">
            <a:off x="6387433" y="604811"/>
            <a:ext cx="5223226" cy="34906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39BE28-6CBC-4768-B2CB-D8DE9699B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66" y="2737195"/>
            <a:ext cx="3232580" cy="42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6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5C27C-6A37-484A-A701-FFDA820B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CN" altLang="en-US" sz="6600" dirty="0"/>
              <a:t>研发部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0A4D2AD-C5DD-4FED-BAD0-9EAECB223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0" y="5185574"/>
            <a:ext cx="1948377" cy="1672426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3605E-C08F-419A-B207-32918957D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1826" y="2887243"/>
            <a:ext cx="3031852" cy="3001392"/>
          </a:xfrm>
        </p:spPr>
        <p:txBody>
          <a:bodyPr>
            <a:normAutofit/>
          </a:bodyPr>
          <a:lstStyle/>
          <a:p>
            <a:pPr indent="457200"/>
            <a:r>
              <a:rPr lang="zh-CN" altLang="en-US" sz="2400" dirty="0"/>
              <a:t>主要负责微信小程序开发，网页前端设计。研究相关的技术做出协会的小程序。设计学习网页前端技术。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AA8893-E64A-4F3C-B66D-4286879CB2D8}"/>
              </a:ext>
            </a:extLst>
          </p:cNvPr>
          <p:cNvSpPr txBox="1"/>
          <p:nvPr/>
        </p:nvSpPr>
        <p:spPr>
          <a:xfrm>
            <a:off x="2697673" y="45701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部长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A2AA09-DF70-471E-9F17-3C30856E7902}"/>
              </a:ext>
            </a:extLst>
          </p:cNvPr>
          <p:cNvSpPr txBox="1"/>
          <p:nvPr/>
        </p:nvSpPr>
        <p:spPr>
          <a:xfrm>
            <a:off x="2364248" y="509334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许迎东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DBE093-54F7-4638-A0EB-5AEFA2886885}"/>
              </a:ext>
            </a:extLst>
          </p:cNvPr>
          <p:cNvSpPr txBox="1"/>
          <p:nvPr/>
        </p:nvSpPr>
        <p:spPr>
          <a:xfrm>
            <a:off x="5536035" y="457012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副部长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499BE-84B0-44E6-8536-96369EBE83D9}"/>
              </a:ext>
            </a:extLst>
          </p:cNvPr>
          <p:cNvSpPr txBox="1"/>
          <p:nvPr/>
        </p:nvSpPr>
        <p:spPr>
          <a:xfrm>
            <a:off x="5382147" y="509334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张腾熠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C9C4EA-DF0D-4503-A024-DCF7BFEAA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527" y="1327426"/>
            <a:ext cx="3638290" cy="27287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9E700E-42D0-480A-9B7F-3D1430D7C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40" y="768051"/>
            <a:ext cx="2824860" cy="38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51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26F067-76C5-4DD7-A650-BCB24CB1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" y="611012"/>
            <a:ext cx="11243733" cy="603179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CFC1CD9-96CC-428E-871C-D3F56587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08" y="1820445"/>
            <a:ext cx="4305673" cy="39170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9E9E2C-E0D0-4E62-A5C3-CC3ABFA3E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476">
            <a:off x="6931071" y="911860"/>
            <a:ext cx="4298052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9FAD-D7A5-4FE2-8256-B874DABE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zh-CN" altLang="en-US" sz="6600" dirty="0"/>
              <a:t>技术部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D0DFEA4-B39A-4F8D-B5D8-7A643EA1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921" y="4337350"/>
            <a:ext cx="3001392" cy="3001392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D96C9F-67E7-45B1-8B86-29C05DFC8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457200">
              <a:buClr>
                <a:srgbClr val="AA29E7"/>
              </a:buClr>
            </a:pPr>
            <a:r>
              <a:rPr lang="zh-CN" altLang="en-US" sz="2200" dirty="0"/>
              <a:t>负责黑科技软件和优质电影的推荐，通过</a:t>
            </a:r>
            <a:r>
              <a:rPr lang="en-US" altLang="zh-CN" sz="2200" dirty="0"/>
              <a:t>Pr</a:t>
            </a:r>
            <a:r>
              <a:rPr lang="zh-CN" altLang="en-US" sz="2200" dirty="0"/>
              <a:t>软件剪辑制作短视频发布在公众号等平台；学习视频的制作以及剪辑的一些相关的知识，还可以认识到许多奇妙的黑科技软件。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CE1E1F-0CDC-4BF6-893D-5842CB1B0C5F}"/>
              </a:ext>
            </a:extLst>
          </p:cNvPr>
          <p:cNvSpPr txBox="1"/>
          <p:nvPr/>
        </p:nvSpPr>
        <p:spPr>
          <a:xfrm>
            <a:off x="4943723" y="45790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部长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D058EE-A8DD-40A1-9DB9-87CA276C7DA8}"/>
              </a:ext>
            </a:extLst>
          </p:cNvPr>
          <p:cNvSpPr txBox="1"/>
          <p:nvPr/>
        </p:nvSpPr>
        <p:spPr>
          <a:xfrm>
            <a:off x="4841130" y="510222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汪慧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82F1FD-A2B0-4C4B-AD57-FA5159D57A35}"/>
              </a:ext>
            </a:extLst>
          </p:cNvPr>
          <p:cNvSpPr txBox="1"/>
          <p:nvPr/>
        </p:nvSpPr>
        <p:spPr>
          <a:xfrm>
            <a:off x="8779979" y="457900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副部长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A3939F-41F7-4264-8BD6-38939C69ED38}"/>
              </a:ext>
            </a:extLst>
          </p:cNvPr>
          <p:cNvSpPr txBox="1"/>
          <p:nvPr/>
        </p:nvSpPr>
        <p:spPr>
          <a:xfrm>
            <a:off x="8472203" y="515686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刘旭然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DB0146-2736-41BB-B6E1-07EB92A80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13" y="958725"/>
            <a:ext cx="2665647" cy="3554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4E6E5F-625B-4859-BB1F-1221B056A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06" y="336388"/>
            <a:ext cx="1987123" cy="20202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A6F78B-9829-437B-B502-26FEFF444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40" y="978203"/>
            <a:ext cx="2419910" cy="35444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4AF1E1-9639-43C7-821A-4BDEA9157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54" y="508506"/>
            <a:ext cx="1676007" cy="16760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61783E-4B1E-48DE-AA0B-B7AFAE592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86" y="4793542"/>
            <a:ext cx="190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935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4E8E2"/>
      </a:lt2>
      <a:accent1>
        <a:srgbClr val="AA29E7"/>
      </a:accent1>
      <a:accent2>
        <a:srgbClr val="643ADB"/>
      </a:accent2>
      <a:accent3>
        <a:srgbClr val="2947E7"/>
      </a:accent3>
      <a:accent4>
        <a:srgbClr val="1784D5"/>
      </a:accent4>
      <a:accent5>
        <a:srgbClr val="20B6B7"/>
      </a:accent5>
      <a:accent6>
        <a:srgbClr val="14B976"/>
      </a:accent6>
      <a:hlink>
        <a:srgbClr val="358EA1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490</Words>
  <Application>Microsoft Office PowerPoint</Application>
  <PresentationFormat>宽屏</PresentationFormat>
  <Paragraphs>59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华文中宋</vt:lpstr>
      <vt:lpstr>Gill Sans MT</vt:lpstr>
      <vt:lpstr>Wingdings 2</vt:lpstr>
      <vt:lpstr>DividendVTI</vt:lpstr>
      <vt:lpstr>计算机协会</vt:lpstr>
      <vt:lpstr>协会简介</vt:lpstr>
      <vt:lpstr>PowerPoint 演示文稿</vt:lpstr>
      <vt:lpstr>PowerPoint 演示文稿</vt:lpstr>
      <vt:lpstr>宣传部</vt:lpstr>
      <vt:lpstr>PowerPoint 演示文稿</vt:lpstr>
      <vt:lpstr>研发部</vt:lpstr>
      <vt:lpstr>PowerPoint 演示文稿</vt:lpstr>
      <vt:lpstr>技术部</vt:lpstr>
      <vt:lpstr>PowerPoint 演示文稿</vt:lpstr>
      <vt:lpstr>维修部</vt:lpstr>
      <vt:lpstr>PowerPoint 演示文稿</vt:lpstr>
      <vt:lpstr>办公室</vt:lpstr>
      <vt:lpstr>成绩简介</vt:lpstr>
      <vt:lpstr>微信公众号</vt:lpstr>
      <vt:lpstr>QQ纳新群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申屠 志刚</dc:creator>
  <cp:lastModifiedBy>岳 少强</cp:lastModifiedBy>
  <cp:revision>56</cp:revision>
  <dcterms:created xsi:type="dcterms:W3CDTF">2019-08-25T05:08:06Z</dcterms:created>
  <dcterms:modified xsi:type="dcterms:W3CDTF">2019-09-05T13:58:19Z</dcterms:modified>
</cp:coreProperties>
</file>